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5"/>
    <p:restoredTop sz="91633"/>
  </p:normalViewPr>
  <p:slideViewPr>
    <p:cSldViewPr snapToGrid="0">
      <p:cViewPr varScale="1">
        <p:scale>
          <a:sx n="119" d="100"/>
          <a:sy n="119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BE57D-A42A-7846-864C-A6CE8C565158}" type="datetimeFigureOut">
              <a:rPr kumimoji="1" lang="ko-KR" altLang="en-US" smtClean="0"/>
              <a:t>2026. 9. 7.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E3BD9-28F7-0042-AC82-2BFE2642E8D4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62412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E6E49-25FF-449C-BD3F-1B4BAC0ED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271" y="330696"/>
            <a:ext cx="11453553" cy="1650507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AF6088-6512-4792-BD15-BE305F9B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AAA221-CFAF-438E-9D46-AD6B33427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8BE4D9-EA12-422A-A2F3-C846C072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EAA2834-7F7F-4D03-A038-ABCFA483872B}"/>
              </a:ext>
            </a:extLst>
          </p:cNvPr>
          <p:cNvSpPr/>
          <p:nvPr userDrawn="1"/>
        </p:nvSpPr>
        <p:spPr>
          <a:xfrm>
            <a:off x="0" y="4498471"/>
            <a:ext cx="12192000" cy="1964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FBD8643-ACD7-494B-8595-46CDEA7995F0}"/>
              </a:ext>
            </a:extLst>
          </p:cNvPr>
          <p:cNvSpPr/>
          <p:nvPr userDrawn="1"/>
        </p:nvSpPr>
        <p:spPr>
          <a:xfrm>
            <a:off x="0" y="330696"/>
            <a:ext cx="383347" cy="16505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FBAE758-A372-4B91-9CFB-7B550ABD4B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8850" y="5303520"/>
            <a:ext cx="9144000" cy="648393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latin typeface="나눔명조 ExtraBold" panose="02020603020101020101" pitchFamily="18" charset="-127"/>
                <a:ea typeface="나눔명조 ExtraBold" panose="02020603020101020101" pitchFamily="18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0787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BD9003-D951-4657-A634-369779A4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92" y="365126"/>
            <a:ext cx="11157065" cy="88178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0A2E60-3A2F-458F-8E6C-0ACBB026B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193" y="1825625"/>
            <a:ext cx="11157066" cy="435133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72645C-616A-4F7D-82C9-5DF07D84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1480FB-8E16-4E32-A9DC-95CD3861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47217E-A537-43B1-AFB5-348BEF12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6057" y="6356350"/>
            <a:ext cx="2743200" cy="365125"/>
          </a:xfrm>
        </p:spPr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9BC0319-C5CF-40C1-93FE-2DE76D6DD6BD}"/>
              </a:ext>
            </a:extLst>
          </p:cNvPr>
          <p:cNvSpPr/>
          <p:nvPr userDrawn="1"/>
        </p:nvSpPr>
        <p:spPr>
          <a:xfrm>
            <a:off x="0" y="330697"/>
            <a:ext cx="383347" cy="9162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70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77DF2D-A624-4A0D-858B-09E815763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3D2D60-E759-4173-95C0-A4149F4F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C9B498-F55F-42D9-9CA5-16439470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3FE1E98-78A3-4BA6-91EA-1FAEF141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EDCC70-8FCD-458C-8E9F-1E92C1A0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90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CFD99F-8C73-492C-8C37-F7893297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84DA80-B215-4A6E-BAA5-2910102162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33AD0F6-B0DA-4652-852C-C945EE16F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39C071-BC10-4EFD-A0F7-9F1BB7B52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526A5F5-8525-47C8-987A-7A1F41FD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E939E56-80A6-4864-89FD-980CBCC5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85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BA547F-7335-4F85-8664-D69DFA122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E4E4D3-27B1-4C0B-B84B-497132FE8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F79B84-23C2-4ECC-B486-8A3F4217D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DDCEDD0-2F5B-4EB4-AF49-3004DEF18E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A478EFB-AB3D-49C4-B186-DF4106CE8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342ABA2-6B7A-4A0C-AFBC-72B23BEA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9403253-6099-4CB2-9061-273F416DA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A01722D-EF56-4243-B66F-75B33103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56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C481BD-C223-432B-8D62-CEE507CE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82FC14E-A255-4D3A-974F-38C2381A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02FA16-40AE-407D-BBC2-D9EB3F7C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1E47D2-2977-4625-902B-5BC77553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22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4BC9575-9623-40B1-ACEC-AE3CD327D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B5B24E4-BBE9-4341-BBD2-6FD55DA0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23E809-D423-44E1-B97C-FC88FF510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445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2D5CFB-A7BF-4618-8B3E-2946F7345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B2AE80-B3E9-44FA-BAE1-DBD794559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7D7B10-048E-49B3-B8C3-3DC623135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6E3C8D-E79B-431A-8501-FF5E5F92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BFCF07-F18E-4302-A79D-D0475C9C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CD7F449-EC90-4491-9386-D3B51CAE0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77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FB4238-2DFA-4595-9C18-4E6CDC5A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C3E3F8A-3FAE-4A3F-8158-387AD42C4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35FB0CB-F9F3-4665-A846-73055AEC6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CDC526-73C6-4D08-B0DE-91ADC9A5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8BF6D9D-8997-40C8-A629-BD231647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8161D25-D2F7-44CD-8023-969564251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03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46CDBE-22A0-4E58-982D-EB0B8B8AD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4F607A3-D651-4CD1-86BB-F065260BB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D85CCE-F83D-49EE-872D-26571D6B4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A066D6-579F-4BD5-8C0F-7C937DBBD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E26EEB-EB17-48C8-B481-262EA7E1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22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348E8F2-35A0-4C9A-8176-70BE09DCA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CA09541-0E90-4573-8070-2C471AF6E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0349EC-653F-4E7A-991C-D298341E7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B9FB8E-587B-4901-8289-FA71EC03C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EF892E-18A6-491A-9817-682FF3BC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5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941467-0940-4F2E-BC78-BF1CCA578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E7D20B9-6A91-47F7-A73B-7443A5A67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C2A3E2-809E-4BA5-91DC-2B582D110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69EAE-157C-4E27-9794-C306A69E233A}" type="datetimeFigureOut">
              <a:rPr lang="ko-KR" altLang="en-US" smtClean="0"/>
              <a:t>2026. 9. 7.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17264A-64AC-4DAC-9773-D2E2329F7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5B44D4-BC8B-4638-9DDF-96806CB8F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FEA50-26EF-4179-B5C5-6DD216F26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68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명조 ExtraBold" panose="02020603020101020101" pitchFamily="18" charset="-127"/>
          <a:ea typeface="나눔명조 ExtraBold" panose="0202060302010102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명조" panose="02020603020101020101" pitchFamily="18" charset="-127"/>
          <a:ea typeface="나눔명조" panose="02020603020101020101" pitchFamily="18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명조" panose="02020603020101020101" pitchFamily="18" charset="-127"/>
          <a:ea typeface="나눔명조" panose="02020603020101020101" pitchFamily="18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명조" panose="02020603020101020101" pitchFamily="18" charset="-127"/>
          <a:ea typeface="나눔명조" panose="02020603020101020101" pitchFamily="18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명조" panose="02020603020101020101" pitchFamily="18" charset="-127"/>
          <a:ea typeface="나눔명조" panose="02020603020101020101" pitchFamily="18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명조" panose="02020603020101020101" pitchFamily="18" charset="-127"/>
          <a:ea typeface="나눔명조" panose="02020603020101020101" pitchFamily="18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B45291-C21A-42DB-80C8-ABD39DCE3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>
                <a:latin typeface="NanumSquare Neo ExtraBold" pitchFamily="2" charset="-127"/>
                <a:ea typeface="NanumSquare Neo ExtraBold" pitchFamily="2" charset="-127"/>
              </a:rPr>
              <a:t>강사 소개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B4FA68-6121-4DAF-BA17-7D654BCD7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881" y="1647711"/>
            <a:ext cx="8013377" cy="4351338"/>
          </a:xfrm>
        </p:spPr>
        <p:txBody>
          <a:bodyPr>
            <a:normAutofit/>
          </a:bodyPr>
          <a:lstStyle/>
          <a:p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유재명</a:t>
            </a:r>
            <a:endParaRPr lang="en-US" altLang="ko-KR" dirty="0">
              <a:latin typeface="NanumSquare Neo Light" pitchFamily="2" charset="-127"/>
              <a:ea typeface="NanumSquare Neo Light" pitchFamily="2" charset="-127"/>
            </a:endParaRPr>
          </a:p>
          <a:p>
            <a:endParaRPr lang="en-US" altLang="ko-KR" dirty="0">
              <a:latin typeface="NanumSquare Neo Light" pitchFamily="2" charset="-127"/>
              <a:ea typeface="NanumSquare Neo Light" pitchFamily="2" charset="-127"/>
            </a:endParaRPr>
          </a:p>
          <a:p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서울대학교 산업공학과 </a:t>
            </a:r>
            <a:endParaRPr lang="en-US" altLang="ko-KR" dirty="0">
              <a:latin typeface="NanumSquare Neo Light" pitchFamily="2" charset="-127"/>
              <a:ea typeface="NanumSquare Neo Light" pitchFamily="2" charset="-127"/>
            </a:endParaRPr>
          </a:p>
          <a:p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서울대학교 대학원 인지과학 박사</a:t>
            </a:r>
          </a:p>
          <a:p>
            <a:endParaRPr lang="ko-KR" altLang="en-US" dirty="0">
              <a:latin typeface="NanumSquare Neo Light" pitchFamily="2" charset="-127"/>
              <a:ea typeface="NanumSquare Neo Light" pitchFamily="2" charset="-127"/>
            </a:endParaRPr>
          </a:p>
          <a:p>
            <a:r>
              <a:rPr lang="en-US" altLang="ko-KR" dirty="0">
                <a:latin typeface="NanumSquare Neo Light" pitchFamily="2" charset="-127"/>
                <a:ea typeface="NanumSquare Neo Light" pitchFamily="2" charset="-127"/>
              </a:rPr>
              <a:t>(</a:t>
            </a:r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주</a:t>
            </a:r>
            <a:r>
              <a:rPr lang="en-US" altLang="ko-KR" dirty="0">
                <a:latin typeface="NanumSquare Neo Light" pitchFamily="2" charset="-127"/>
                <a:ea typeface="NanumSquare Neo Light" pitchFamily="2" charset="-127"/>
              </a:rPr>
              <a:t>)</a:t>
            </a:r>
            <a:r>
              <a:rPr lang="ko-KR" altLang="en-US" dirty="0" err="1">
                <a:latin typeface="NanumSquare Neo Light" pitchFamily="2" charset="-127"/>
                <a:ea typeface="NanumSquare Neo Light" pitchFamily="2" charset="-127"/>
              </a:rPr>
              <a:t>퀀트랩</a:t>
            </a:r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 대표</a:t>
            </a:r>
          </a:p>
          <a:p>
            <a:r>
              <a:rPr lang="ko-KR" altLang="en-US" dirty="0">
                <a:latin typeface="NanumSquare Neo Light" pitchFamily="2" charset="-127"/>
                <a:ea typeface="NanumSquare Neo Light" pitchFamily="2" charset="-127"/>
              </a:rPr>
              <a:t>연세대학교 객원교수</a:t>
            </a:r>
          </a:p>
          <a:p>
            <a:endParaRPr lang="ko-KR" altLang="en-US" dirty="0">
              <a:latin typeface="NanumSquare Neo Light" pitchFamily="2" charset="-127"/>
              <a:ea typeface="NanumSquare Neo Light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1F74DCF-F02F-428C-82A9-031BACC43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" y="1647711"/>
            <a:ext cx="3143689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4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27098</TotalTime>
  <Words>16</Words>
  <Application>Microsoft Macintosh PowerPoint</Application>
  <PresentationFormat>와이드스크린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나눔명조</vt:lpstr>
      <vt:lpstr>나눔명조 ExtraBold</vt:lpstr>
      <vt:lpstr>맑은 고딕</vt:lpstr>
      <vt:lpstr>NanumSquare Neo ExtraBold</vt:lpstr>
      <vt:lpstr>NanumSquare Neo Light</vt:lpstr>
      <vt:lpstr>Arial</vt:lpstr>
      <vt:lpstr>Office 테마</vt:lpstr>
      <vt:lpstr>강사 소개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소개</dc:title>
  <dc:creator>재명 유</dc:creator>
  <cp:lastModifiedBy>재명 유</cp:lastModifiedBy>
  <cp:revision>17</cp:revision>
  <dcterms:created xsi:type="dcterms:W3CDTF">2019-06-27T09:32:54Z</dcterms:created>
  <dcterms:modified xsi:type="dcterms:W3CDTF">2026-09-06T23:58:38Z</dcterms:modified>
</cp:coreProperties>
</file>